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1fbac5bda_2_3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1fbac5bda_2_3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ad29c310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ad29c310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8eac794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8eac794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ad29c310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ad29c310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5403745c49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5403745c49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8eac794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8eac794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acd7275a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acd7275a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acd7275a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2acd7275a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acd7275a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acd7275a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acd7275a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acd7275a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acd7275a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acd7275a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ad29c310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ad29c310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ection intro title, gold">
  <p:cSld name="Gold chapter break or bold statement gold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black">
  <p:cSld name="TITLE_1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image background">
  <p:cSld name="CUSTOM_8_1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>
            <p:ph idx="2" type="pic"/>
          </p:nvPr>
        </p:nvSpPr>
        <p:spPr>
          <a:xfrm>
            <a:off x="-4725" y="-280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black">
  <p:cSld name="CUSTOM_8_1_2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A Mountain topo pattern, black">
  <p:cSld name="CUSTOM_8_1_2_1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Learn to Thrive Morse code pattern, black">
  <p:cSld name="CUSTOM_8_1_2_1_2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network pattern, black">
  <p:cSld name="CUSTOM_8_1_2_1_2_2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 b="0" l="49" r="59" t="0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Learn to Thrive Morse code pattern, white">
  <p:cSld name="CUSTOM_8_1_2_1_2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A Mountain topo pattern, white">
  <p:cSld name="CUSTOM_8_1_2_1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network pattern, white">
  <p:cSld name="CUSTOM_8_1_2_1_1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gold">
  <p:cSld name="CUSTOM_8_1_1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ection intro title, black">
  <p:cSld name="Gold chapter break or bold statement gold_3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maroon">
  <p:cSld name="CUSTOM_8_1_1_1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Agenda, white">
  <p:cSld name="CUSTOM_3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42192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highlight>
                  <a:schemeClr val="accent1"/>
                </a:highlight>
              </a:defRPr>
            </a:lvl1pPr>
            <a:lvl2pPr lvl="1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4208300" y="315900"/>
            <a:ext cx="45108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cxnSp>
        <p:nvCxnSpPr>
          <p:cNvPr id="60" name="Google Shape;60;p22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image background">
  <p:cSld name="CUSTOM_7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>
            <p:ph idx="2" type="pic"/>
          </p:nvPr>
        </p:nvSpPr>
        <p:spPr>
          <a:xfrm>
            <a:off x="-25" y="19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3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U_Horiz_RGB_Digital_MaroonGold.png" id="64" name="Google Shape;64;p23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— two column">
  <p:cSld name="CUSTOM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/>
          <p:nvPr>
            <p:ph idx="2" type="pic"/>
          </p:nvPr>
        </p:nvSpPr>
        <p:spPr>
          <a:xfrm>
            <a:off x="5057900" y="-8450"/>
            <a:ext cx="4107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424925" y="1323300"/>
            <a:ext cx="45108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24"/>
          <p:cNvSpPr txBox="1"/>
          <p:nvPr>
            <p:ph type="title"/>
          </p:nvPr>
        </p:nvSpPr>
        <p:spPr>
          <a:xfrm>
            <a:off x="424925" y="317225"/>
            <a:ext cx="451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1" i="0" sz="31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— two column">
  <p:cSld name="CUSTOM_5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25"/>
          <p:cNvSpPr/>
          <p:nvPr>
            <p:ph idx="2" type="pic"/>
          </p:nvPr>
        </p:nvSpPr>
        <p:spPr>
          <a:xfrm>
            <a:off x="2534550" y="-10600"/>
            <a:ext cx="6609600" cy="515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419575" y="1403600"/>
            <a:ext cx="1980600" cy="3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black">
  <p:cSld name="CUSTOM_5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/>
          <p:nvPr/>
        </p:nvSpPr>
        <p:spPr>
          <a:xfrm>
            <a:off x="2537350" y="-12950"/>
            <a:ext cx="6606600" cy="51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"/>
          <p:cNvSpPr txBox="1"/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Agenda, black">
  <p:cSld name="Custom Layout 1 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27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>
            <p:ph idx="1" type="subTitle"/>
          </p:nvPr>
        </p:nvSpPr>
        <p:spPr>
          <a:xfrm>
            <a:off x="4931750" y="316875"/>
            <a:ext cx="37371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 — one column, lef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peaker intro, black">
  <p:cSld name="CUSTOM_6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/>
          <p:nvPr>
            <p:ph idx="2" type="pic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9"/>
          <p:cNvSpPr txBox="1"/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subTitle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3" type="body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peaker intro, white">
  <p:cSld name="CUSTOM_6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/>
          <p:nvPr>
            <p:ph idx="2" type="pic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0"/>
          <p:cNvSpPr txBox="1"/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" type="subTitle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3" type="body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ection intro title, maroon">
  <p:cSld name="Gold chapter break or bold statement gold_3_1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left">
  <p:cSld name="1_19 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idx="1" type="body"/>
          </p:nvPr>
        </p:nvSpPr>
        <p:spPr>
          <a:xfrm>
            <a:off x="424925" y="1365150"/>
            <a:ext cx="40911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1"/>
          <p:cNvSpPr txBox="1"/>
          <p:nvPr>
            <p:ph type="title"/>
          </p:nvPr>
        </p:nvSpPr>
        <p:spPr>
          <a:xfrm>
            <a:off x="419750" y="315325"/>
            <a:ext cx="409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gold">
  <p:cSld name="CUSTOM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/>
          <p:nvPr/>
        </p:nvSpPr>
        <p:spPr>
          <a:xfrm>
            <a:off x="-9600" y="1253100"/>
            <a:ext cx="9163200" cy="3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/>
          <p:nvPr>
            <p:ph type="title"/>
          </p:nvPr>
        </p:nvSpPr>
        <p:spPr>
          <a:xfrm>
            <a:off x="424100" y="310100"/>
            <a:ext cx="829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32"/>
          <p:cNvSpPr txBox="1"/>
          <p:nvPr>
            <p:ph idx="1" type="body"/>
          </p:nvPr>
        </p:nvSpPr>
        <p:spPr>
          <a:xfrm>
            <a:off x="424925" y="1413625"/>
            <a:ext cx="82941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layout — one column">
  <p:cSld name="CUSTOM_9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/>
          <p:nvPr/>
        </p:nvSpPr>
        <p:spPr>
          <a:xfrm>
            <a:off x="-4650" y="-16800"/>
            <a:ext cx="9153300" cy="242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3"/>
          <p:cNvSpPr txBox="1"/>
          <p:nvPr>
            <p:ph type="title"/>
          </p:nvPr>
        </p:nvSpPr>
        <p:spPr>
          <a:xfrm>
            <a:off x="1373400" y="1732650"/>
            <a:ext cx="6397200" cy="3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descr="ASU_Horiz_RGB_Digital_MaroonGold.png" id="102" name="Google Shape;102;p33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layout, right">
  <p:cSld name="CUSTOM_9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4"/>
          <p:cNvSpPr txBox="1"/>
          <p:nvPr>
            <p:ph type="title"/>
          </p:nvPr>
        </p:nvSpPr>
        <p:spPr>
          <a:xfrm>
            <a:off x="4516200" y="791100"/>
            <a:ext cx="42030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286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4516200" y="1776100"/>
            <a:ext cx="42030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layout, left">
  <p:cSld name="CUSTOM_9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5"/>
          <p:cNvSpPr txBox="1"/>
          <p:nvPr>
            <p:ph type="title"/>
          </p:nvPr>
        </p:nvSpPr>
        <p:spPr>
          <a:xfrm>
            <a:off x="845675" y="791050"/>
            <a:ext cx="4203000" cy="9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228600" spcFirstLastPara="1" rIns="228600" wrap="square" tIns="2286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idx="1" type="body"/>
          </p:nvPr>
        </p:nvSpPr>
        <p:spPr>
          <a:xfrm>
            <a:off x="845675" y="1776050"/>
            <a:ext cx="42030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35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default">
  <p:cSld name="TITLE_ONL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default with subheading">
  <p:cSld name="TITLE_ONLY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/>
          <p:nvPr>
            <p:ph idx="1" type="body"/>
          </p:nvPr>
        </p:nvSpPr>
        <p:spPr>
          <a:xfrm>
            <a:off x="429875" y="1092225"/>
            <a:ext cx="82893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7"/>
          <p:cNvSpPr txBox="1"/>
          <p:nvPr>
            <p:ph type="title"/>
          </p:nvPr>
        </p:nvSpPr>
        <p:spPr>
          <a:xfrm>
            <a:off x="424925" y="315900"/>
            <a:ext cx="8294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37"/>
          <p:cNvSpPr txBox="1"/>
          <p:nvPr>
            <p:ph idx="2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black">
  <p:cSld name="CUSTOM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22" name="Google Shape;122;p3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8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gold">
  <p:cSld name="CUSTOM_2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25" name="Google Shape;125;p3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/>
          <p:nvPr/>
        </p:nvSpPr>
        <p:spPr>
          <a:xfrm>
            <a:off x="0" y="-40250"/>
            <a:ext cx="9144000" cy="185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9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maroon">
  <p:cSld name="CUSTOM_2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29" name="Google Shape;129;p40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0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*Presentation title, simple">
  <p:cSld name="CUSTOM_10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421975" y="1253688"/>
            <a:ext cx="83763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23775" y="4279950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0050" y="39425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hree column, pattern">
  <p:cSld name="1_Title only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1"/>
          <p:cNvPicPr preferRelativeResize="0"/>
          <p:nvPr/>
        </p:nvPicPr>
        <p:blipFill rotWithShape="1">
          <a:blip r:embed="rId2">
            <a:alphaModFix/>
          </a:blip>
          <a:srcRect b="0" l="0" r="67703" t="0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/>
          <p:nvPr>
            <p:ph idx="1" type="body"/>
          </p:nvPr>
        </p:nvSpPr>
        <p:spPr>
          <a:xfrm>
            <a:off x="3371850" y="323850"/>
            <a:ext cx="24045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41"/>
          <p:cNvSpPr txBox="1"/>
          <p:nvPr>
            <p:ph idx="2" type="body"/>
          </p:nvPr>
        </p:nvSpPr>
        <p:spPr>
          <a:xfrm>
            <a:off x="5866450" y="323850"/>
            <a:ext cx="24324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41"/>
          <p:cNvSpPr txBox="1"/>
          <p:nvPr>
            <p:ph type="title"/>
          </p:nvPr>
        </p:nvSpPr>
        <p:spPr>
          <a:xfrm>
            <a:off x="419750" y="315900"/>
            <a:ext cx="2418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black">
  <p:cSld name="1_19 Headline with text 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/>
          <p:nvPr>
            <p:ph idx="1" type="body"/>
          </p:nvPr>
        </p:nvSpPr>
        <p:spPr>
          <a:xfrm>
            <a:off x="424925" y="979025"/>
            <a:ext cx="82941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42"/>
          <p:cNvSpPr txBox="1"/>
          <p:nvPr>
            <p:ph type="title"/>
          </p:nvPr>
        </p:nvSpPr>
        <p:spPr>
          <a:xfrm>
            <a:off x="417600" y="274925"/>
            <a:ext cx="8308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right, gold">
  <p:cSld name="Section title and description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3"/>
          <p:cNvSpPr txBox="1"/>
          <p:nvPr>
            <p:ph idx="1" type="body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43"/>
          <p:cNvSpPr txBox="1"/>
          <p:nvPr>
            <p:ph type="title"/>
          </p:nvPr>
        </p:nvSpPr>
        <p:spPr>
          <a:xfrm>
            <a:off x="424100" y="310100"/>
            <a:ext cx="409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Section title and description_3_1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/>
          <p:nvPr/>
        </p:nvSpPr>
        <p:spPr>
          <a:xfrm>
            <a:off x="4627800" y="875"/>
            <a:ext cx="451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4"/>
          <p:cNvSpPr txBox="1"/>
          <p:nvPr>
            <p:ph type="title"/>
          </p:nvPr>
        </p:nvSpPr>
        <p:spPr>
          <a:xfrm>
            <a:off x="5052900" y="315900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44"/>
          <p:cNvSpPr txBox="1"/>
          <p:nvPr>
            <p:ph idx="1" type="body"/>
          </p:nvPr>
        </p:nvSpPr>
        <p:spPr>
          <a:xfrm>
            <a:off x="5052850" y="1286950"/>
            <a:ext cx="36660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44"/>
          <p:cNvSpPr/>
          <p:nvPr>
            <p:ph idx="2" type="pic"/>
          </p:nvPr>
        </p:nvSpPr>
        <p:spPr>
          <a:xfrm>
            <a:off x="0" y="-3252"/>
            <a:ext cx="4627800" cy="51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left, gold">
  <p:cSld name="Section title and description_2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/>
          <p:nvPr/>
        </p:nvSpPr>
        <p:spPr>
          <a:xfrm>
            <a:off x="-13975" y="875"/>
            <a:ext cx="4530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5"/>
          <p:cNvSpPr txBox="1"/>
          <p:nvPr>
            <p:ph idx="1" type="body"/>
          </p:nvPr>
        </p:nvSpPr>
        <p:spPr>
          <a:xfrm>
            <a:off x="424925" y="1334850"/>
            <a:ext cx="37911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45"/>
          <p:cNvSpPr txBox="1"/>
          <p:nvPr>
            <p:ph type="title"/>
          </p:nvPr>
        </p:nvSpPr>
        <p:spPr>
          <a:xfrm>
            <a:off x="424925" y="315900"/>
            <a:ext cx="366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hree column">
  <p:cSld name="1_Title 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6"/>
          <p:cNvSpPr txBox="1"/>
          <p:nvPr>
            <p:ph idx="1" type="body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6"/>
          <p:cNvSpPr txBox="1"/>
          <p:nvPr>
            <p:ph idx="2" type="body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6"/>
          <p:cNvSpPr txBox="1"/>
          <p:nvPr>
            <p:ph idx="3" type="body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46"/>
          <p:cNvSpPr txBox="1"/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hree column, pattern">
  <p:cSld name="1_Title only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7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60" name="Google Shape;160;p47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7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7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7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47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635" name="Google Shape;635;p47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47"/>
          <p:cNvSpPr txBox="1"/>
          <p:nvPr>
            <p:ph idx="1" type="body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0" name="Google Shape;1110;p47"/>
          <p:cNvSpPr txBox="1"/>
          <p:nvPr>
            <p:ph idx="2" type="body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1" name="Google Shape;1111;p47"/>
          <p:cNvSpPr txBox="1"/>
          <p:nvPr>
            <p:ph idx="3" type="body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2" name="Google Shape;1112;p47"/>
          <p:cNvSpPr txBox="1"/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gold">
  <p:cSld name="Chapter break bar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115" name="Google Shape;1115;p4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48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None/>
              <a:defRPr b="1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 — one column, left">
  <p:cSld name="Section title and description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9"/>
          <p:cNvSpPr txBox="1"/>
          <p:nvPr>
            <p:ph idx="1" type="body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49"/>
          <p:cNvSpPr txBox="1"/>
          <p:nvPr>
            <p:ph type="title"/>
          </p:nvPr>
        </p:nvSpPr>
        <p:spPr>
          <a:xfrm>
            <a:off x="424825" y="258975"/>
            <a:ext cx="3666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*Presentation title simple, preheader">
  <p:cSld name="Cover Intro Option 2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0"/>
          <p:cNvSpPr txBox="1"/>
          <p:nvPr>
            <p:ph idx="1" type="subTitle"/>
          </p:nvPr>
        </p:nvSpPr>
        <p:spPr>
          <a:xfrm>
            <a:off x="422025" y="881476"/>
            <a:ext cx="7508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50"/>
          <p:cNvSpPr txBox="1"/>
          <p:nvPr>
            <p:ph type="title"/>
          </p:nvPr>
        </p:nvSpPr>
        <p:spPr>
          <a:xfrm>
            <a:off x="401075" y="1141450"/>
            <a:ext cx="84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ASU_Horiz_RGB_Digital_MaroonGold.png" id="1123" name="Google Shape;1123;p50"/>
          <p:cNvPicPr preferRelativeResize="0"/>
          <p:nvPr/>
        </p:nvPicPr>
        <p:blipFill rotWithShape="1">
          <a:blip r:embed="rId2">
            <a:alphaModFix/>
          </a:blip>
          <a:srcRect b="0" l="0" r="0" t="-4997"/>
          <a:stretch/>
        </p:blipFill>
        <p:spPr>
          <a:xfrm>
            <a:off x="147537" y="3991868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Blank" type="title">
  <p:cSld name="TITLE"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*Presentation title, photo background">
  <p:cSld name="1_20 Title slide with photo placeholder">
    <p:bg>
      <p:bgPr>
        <a:solidFill>
          <a:schemeClr val="lt1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1"/>
          <p:cNvSpPr/>
          <p:nvPr>
            <p:ph idx="2" type="pic"/>
          </p:nvPr>
        </p:nvSpPr>
        <p:spPr>
          <a:xfrm>
            <a:off x="50" y="-3150"/>
            <a:ext cx="9144000" cy="405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51"/>
          <p:cNvSpPr txBox="1"/>
          <p:nvPr>
            <p:ph type="ctrTitle"/>
          </p:nvPr>
        </p:nvSpPr>
        <p:spPr>
          <a:xfrm>
            <a:off x="424925" y="1362325"/>
            <a:ext cx="8294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7" name="Google Shape;1127;p51"/>
          <p:cNvSpPr txBox="1"/>
          <p:nvPr>
            <p:ph idx="1" type="body"/>
          </p:nvPr>
        </p:nvSpPr>
        <p:spPr>
          <a:xfrm>
            <a:off x="4208300" y="4271250"/>
            <a:ext cx="4510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i="0" sz="1200" u="none" cap="none" strike="noStrike">
                <a:solidFill>
                  <a:srgbClr val="000000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i="0" sz="1200" u="none" cap="none" strike="noStrike">
                <a:solidFill>
                  <a:srgbClr val="000000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i="0" sz="1200" u="none" cap="none" strike="noStrike">
                <a:solidFill>
                  <a:srgbClr val="000000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i="0" sz="1200" u="none" cap="none" strike="noStrike">
                <a:solidFill>
                  <a:srgbClr val="000000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i="0" sz="1200" u="none" cap="none" strike="noStrike">
                <a:solidFill>
                  <a:srgbClr val="000000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i="0" sz="800" u="none" cap="none" strike="noStrike">
                <a:solidFill>
                  <a:srgbClr val="000000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i="0" sz="800" u="none" cap="none" strike="noStrike">
                <a:solidFill>
                  <a:srgbClr val="000000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i="0" sz="800" u="none" cap="none" strike="noStrike">
                <a:solidFill>
                  <a:srgbClr val="000000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i="0" sz="8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descr="ASU_Horiz_RGB_Digital_MaroonGold.png" id="1128" name="Google Shape;11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525" y="4047100"/>
            <a:ext cx="4009200" cy="1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gold">
  <p:cSld name="Gold chapter break or bold statement gold_2">
    <p:bg>
      <p:bgPr>
        <a:solidFill>
          <a:schemeClr val="accent1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2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52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white">
  <p:cSld name="CUSTOM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3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4" name="Google Shape;1134;p53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black">
  <p:cSld name="CUSTOM_11">
    <p:bg>
      <p:bgPr>
        <a:solidFill>
          <a:schemeClr val="dk1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4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54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maroon">
  <p:cSld name="Gold chapter break or bold statement gold_2_1">
    <p:bg>
      <p:bgPr>
        <a:solidFill>
          <a:schemeClr val="accent2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5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0" name="Google Shape;1140;p55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pattern">
  <p:cSld name="Chapter break bar_2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6"/>
          <p:cNvSpPr txBox="1"/>
          <p:nvPr>
            <p:ph type="title"/>
          </p:nvPr>
        </p:nvSpPr>
        <p:spPr>
          <a:xfrm>
            <a:off x="431125" y="0"/>
            <a:ext cx="8288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i="0" sz="4400" u="none" cap="none" strike="noStrike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photo background">
  <p:cSld name="Chapter break bar_2_2_2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7"/>
          <p:cNvSpPr/>
          <p:nvPr>
            <p:ph idx="2" type="pic"/>
          </p:nvPr>
        </p:nvSpPr>
        <p:spPr>
          <a:xfrm>
            <a:off x="0" y="-19975"/>
            <a:ext cx="91440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6" name="Google Shape;1146;p57"/>
          <p:cNvSpPr txBox="1"/>
          <p:nvPr>
            <p:ph type="title"/>
          </p:nvPr>
        </p:nvSpPr>
        <p:spPr>
          <a:xfrm>
            <a:off x="431125" y="2919325"/>
            <a:ext cx="7833600" cy="1069200"/>
          </a:xfrm>
          <a:prstGeom prst="rect">
            <a:avLst/>
          </a:prstGeom>
          <a:solidFill>
            <a:srgbClr val="FFFFFF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black">
  <p:cSld name="Chapter break bar_2_2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149" name="Google Shape;1149;p5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8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maroon">
  <p:cSld name="Chapter break bar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9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9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SU_Horiz_RGB_Digital_MaroonGold.png" id="1154" name="Google Shape;1154;p5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image — 2 column, left">
  <p:cSld name="Call out plus image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0"/>
          <p:cNvSpPr txBox="1"/>
          <p:nvPr>
            <p:ph type="title"/>
          </p:nvPr>
        </p:nvSpPr>
        <p:spPr>
          <a:xfrm>
            <a:off x="424925" y="220000"/>
            <a:ext cx="19755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7" name="Google Shape;1157;p60"/>
          <p:cNvSpPr/>
          <p:nvPr>
            <p:ph idx="2" type="pic"/>
          </p:nvPr>
        </p:nvSpPr>
        <p:spPr>
          <a:xfrm>
            <a:off x="2531850" y="-3000"/>
            <a:ext cx="6612300" cy="514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white">
  <p:cSld name="TITLE_3">
    <p:bg>
      <p:bgPr>
        <a:noFill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24" name="Google Shape;24;p7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two column, black">
  <p:cSld name="Section title and description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1"/>
          <p:cNvSpPr/>
          <p:nvPr/>
        </p:nvSpPr>
        <p:spPr>
          <a:xfrm>
            <a:off x="4630550" y="0"/>
            <a:ext cx="4513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 txBox="1"/>
          <p:nvPr>
            <p:ph idx="1" type="body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1" name="Google Shape;1161;p61"/>
          <p:cNvSpPr txBox="1"/>
          <p:nvPr/>
        </p:nvSpPr>
        <p:spPr>
          <a:xfrm>
            <a:off x="440550" y="1519975"/>
            <a:ext cx="376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62" name="Google Shape;1162;p61"/>
          <p:cNvSpPr txBox="1"/>
          <p:nvPr>
            <p:ph type="title"/>
          </p:nvPr>
        </p:nvSpPr>
        <p:spPr>
          <a:xfrm>
            <a:off x="424100" y="310100"/>
            <a:ext cx="40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Placeholder 03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2"/>
          <p:cNvSpPr txBox="1"/>
          <p:nvPr/>
        </p:nvSpPr>
        <p:spPr>
          <a:xfrm>
            <a:off x="0" y="0"/>
            <a:ext cx="4142100" cy="38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2"/>
          <p:cNvSpPr/>
          <p:nvPr>
            <p:ph idx="2" type="pic"/>
          </p:nvPr>
        </p:nvSpPr>
        <p:spPr>
          <a:xfrm>
            <a:off x="424925" y="315900"/>
            <a:ext cx="4091400" cy="378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66" name="Google Shape;1166;p62"/>
          <p:cNvSpPr txBox="1"/>
          <p:nvPr>
            <p:ph type="title"/>
          </p:nvPr>
        </p:nvSpPr>
        <p:spPr>
          <a:xfrm>
            <a:off x="5063700" y="891150"/>
            <a:ext cx="3666300" cy="7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/>
        </p:txBody>
      </p:sp>
      <p:sp>
        <p:nvSpPr>
          <p:cNvPr id="1167" name="Google Shape;1167;p62"/>
          <p:cNvSpPr txBox="1"/>
          <p:nvPr>
            <p:ph idx="1" type="body"/>
          </p:nvPr>
        </p:nvSpPr>
        <p:spPr>
          <a:xfrm>
            <a:off x="5063700" y="1791925"/>
            <a:ext cx="3666300" cy="3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ext, title, image background — right">
  <p:cSld name="Placeholder 03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0" name="Google Shape;1170;p63"/>
          <p:cNvSpPr txBox="1"/>
          <p:nvPr>
            <p:ph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/>
        </p:txBody>
      </p:sp>
      <p:sp>
        <p:nvSpPr>
          <p:cNvPr id="1171" name="Google Shape;1171;p63"/>
          <p:cNvSpPr txBox="1"/>
          <p:nvPr>
            <p:ph idx="1" type="body"/>
          </p:nvPr>
        </p:nvSpPr>
        <p:spPr>
          <a:xfrm>
            <a:off x="5520675" y="1371000"/>
            <a:ext cx="2992800" cy="3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ext, title, image background — left">
  <p:cSld name="Placeholder 03_1_1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4" name="Google Shape;1174;p64"/>
          <p:cNvSpPr txBox="1"/>
          <p:nvPr>
            <p:ph type="title"/>
          </p:nvPr>
        </p:nvSpPr>
        <p:spPr>
          <a:xfrm>
            <a:off x="306575" y="31590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/>
        </p:txBody>
      </p:sp>
      <p:sp>
        <p:nvSpPr>
          <p:cNvPr id="1175" name="Google Shape;1175;p64"/>
          <p:cNvSpPr txBox="1"/>
          <p:nvPr>
            <p:ph idx="1" type="body"/>
          </p:nvPr>
        </p:nvSpPr>
        <p:spPr>
          <a:xfrm>
            <a:off x="471175" y="1360050"/>
            <a:ext cx="2992800" cy="3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left">
  <p:cSld name="Placeholder 05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65"/>
          <p:cNvPicPr preferRelativeResize="0"/>
          <p:nvPr/>
        </p:nvPicPr>
        <p:blipFill rotWithShape="1">
          <a:blip r:embed="rId2">
            <a:alphaModFix/>
          </a:blip>
          <a:srcRect b="0" l="56549" r="-832" t="4415"/>
          <a:stretch/>
        </p:blipFill>
        <p:spPr>
          <a:xfrm>
            <a:off x="5094675" y="225025"/>
            <a:ext cx="3819602" cy="430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8" name="Google Shape;1178;p65"/>
          <p:cNvSpPr txBox="1"/>
          <p:nvPr>
            <p:ph idx="1" type="body"/>
          </p:nvPr>
        </p:nvSpPr>
        <p:spPr>
          <a:xfrm>
            <a:off x="871703" y="1864025"/>
            <a:ext cx="3576600" cy="58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9" name="Google Shape;1179;p65"/>
          <p:cNvSpPr txBox="1"/>
          <p:nvPr>
            <p:ph type="title"/>
          </p:nvPr>
        </p:nvSpPr>
        <p:spPr>
          <a:xfrm>
            <a:off x="853600" y="892525"/>
            <a:ext cx="32457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0" name="Google Shape;1180;p65"/>
          <p:cNvSpPr/>
          <p:nvPr>
            <p:ph idx="2" type="pic"/>
          </p:nvPr>
        </p:nvSpPr>
        <p:spPr>
          <a:xfrm>
            <a:off x="5362575" y="466725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left">
  <p:cSld name="Placeholder 06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"/>
          <p:cNvSpPr/>
          <p:nvPr>
            <p:ph idx="2" type="pic"/>
          </p:nvPr>
        </p:nvSpPr>
        <p:spPr>
          <a:xfrm>
            <a:off x="4208300" y="0"/>
            <a:ext cx="4935900" cy="22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3" name="Google Shape;1183;p66"/>
          <p:cNvSpPr txBox="1"/>
          <p:nvPr>
            <p:ph idx="1" type="body"/>
          </p:nvPr>
        </p:nvSpPr>
        <p:spPr>
          <a:xfrm>
            <a:off x="443000" y="1435925"/>
            <a:ext cx="3223200" cy="8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4" name="Google Shape;1184;p66"/>
          <p:cNvSpPr txBox="1"/>
          <p:nvPr>
            <p:ph type="title"/>
          </p:nvPr>
        </p:nvSpPr>
        <p:spPr>
          <a:xfrm>
            <a:off x="424925" y="511525"/>
            <a:ext cx="32232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66"/>
          <p:cNvSpPr txBox="1"/>
          <p:nvPr/>
        </p:nvSpPr>
        <p:spPr>
          <a:xfrm>
            <a:off x="0" y="0"/>
            <a:ext cx="311700" cy="22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Placeholder 07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/>
        </p:nvSpPr>
        <p:spPr>
          <a:xfrm>
            <a:off x="0" y="0"/>
            <a:ext cx="467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67"/>
          <p:cNvSpPr/>
          <p:nvPr>
            <p:ph idx="2" type="pic"/>
          </p:nvPr>
        </p:nvSpPr>
        <p:spPr>
          <a:xfrm>
            <a:off x="723150" y="641175"/>
            <a:ext cx="3354300" cy="3813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9" name="Google Shape;1189;p67"/>
          <p:cNvSpPr txBox="1"/>
          <p:nvPr>
            <p:ph idx="1" type="body"/>
          </p:nvPr>
        </p:nvSpPr>
        <p:spPr>
          <a:xfrm>
            <a:off x="5067704" y="1940225"/>
            <a:ext cx="37653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0" name="Google Shape;1190;p67"/>
          <p:cNvSpPr txBox="1"/>
          <p:nvPr>
            <p:ph type="title"/>
          </p:nvPr>
        </p:nvSpPr>
        <p:spPr>
          <a:xfrm>
            <a:off x="5044600" y="968725"/>
            <a:ext cx="37653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Featured layout">
  <p:cSld name="Placeholder 08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idx="1" type="body"/>
          </p:nvPr>
        </p:nvSpPr>
        <p:spPr>
          <a:xfrm>
            <a:off x="853600" y="922550"/>
            <a:ext cx="5763600" cy="6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3" name="Google Shape;1193;p68"/>
          <p:cNvSpPr/>
          <p:nvPr>
            <p:ph idx="2" type="pic"/>
          </p:nvPr>
        </p:nvSpPr>
        <p:spPr>
          <a:xfrm>
            <a:off x="95386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4" name="Google Shape;1194;p68"/>
          <p:cNvSpPr/>
          <p:nvPr>
            <p:ph idx="3" type="pic"/>
          </p:nvPr>
        </p:nvSpPr>
        <p:spPr>
          <a:xfrm>
            <a:off x="3045985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5" name="Google Shape;1195;p68"/>
          <p:cNvSpPr/>
          <p:nvPr>
            <p:ph idx="4" type="pic"/>
          </p:nvPr>
        </p:nvSpPr>
        <p:spPr>
          <a:xfrm>
            <a:off x="5138109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6" name="Google Shape;1196;p68"/>
          <p:cNvSpPr/>
          <p:nvPr>
            <p:ph idx="5" type="pic"/>
          </p:nvPr>
        </p:nvSpPr>
        <p:spPr>
          <a:xfrm>
            <a:off x="72302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7" name="Google Shape;1197;p68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68"/>
          <p:cNvSpPr txBox="1"/>
          <p:nvPr>
            <p:ph idx="6" type="body"/>
          </p:nvPr>
        </p:nvSpPr>
        <p:spPr>
          <a:xfrm>
            <a:off x="838200" y="3260844"/>
            <a:ext cx="15621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9" name="Google Shape;1199;p68"/>
          <p:cNvSpPr txBox="1"/>
          <p:nvPr>
            <p:ph type="title"/>
          </p:nvPr>
        </p:nvSpPr>
        <p:spPr>
          <a:xfrm>
            <a:off x="853600" y="511525"/>
            <a:ext cx="55230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0" name="Google Shape;1200;p68"/>
          <p:cNvSpPr txBox="1"/>
          <p:nvPr>
            <p:ph idx="7" type="body"/>
          </p:nvPr>
        </p:nvSpPr>
        <p:spPr>
          <a:xfrm>
            <a:off x="2934616" y="3260844"/>
            <a:ext cx="15621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1" name="Google Shape;1201;p68"/>
          <p:cNvSpPr txBox="1"/>
          <p:nvPr>
            <p:ph idx="8" type="body"/>
          </p:nvPr>
        </p:nvSpPr>
        <p:spPr>
          <a:xfrm>
            <a:off x="5031033" y="3260844"/>
            <a:ext cx="15621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2" name="Google Shape;1202;p68"/>
          <p:cNvSpPr txBox="1"/>
          <p:nvPr>
            <p:ph idx="9" type="body"/>
          </p:nvPr>
        </p:nvSpPr>
        <p:spPr>
          <a:xfrm>
            <a:off x="7127450" y="3260844"/>
            <a:ext cx="15621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Placeholder 10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/>
        </p:nvSpPr>
        <p:spPr>
          <a:xfrm>
            <a:off x="3896915" y="0"/>
            <a:ext cx="501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69"/>
          <p:cNvSpPr/>
          <p:nvPr>
            <p:ph idx="2" type="pic"/>
          </p:nvPr>
        </p:nvSpPr>
        <p:spPr>
          <a:xfrm>
            <a:off x="424925" y="445325"/>
            <a:ext cx="2942700" cy="406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06" name="Google Shape;1206;p69"/>
          <p:cNvSpPr txBox="1"/>
          <p:nvPr>
            <p:ph idx="1" type="body"/>
          </p:nvPr>
        </p:nvSpPr>
        <p:spPr>
          <a:xfrm>
            <a:off x="4610696" y="1711625"/>
            <a:ext cx="37965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7" name="Google Shape;1207;p69"/>
          <p:cNvSpPr txBox="1"/>
          <p:nvPr>
            <p:ph type="title"/>
          </p:nvPr>
        </p:nvSpPr>
        <p:spPr>
          <a:xfrm>
            <a:off x="4587400" y="740125"/>
            <a:ext cx="37965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hree column, left">
  <p:cSld name="Placeholder 13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/>
          <p:nvPr/>
        </p:nvSpPr>
        <p:spPr>
          <a:xfrm>
            <a:off x="6600825" y="0"/>
            <a:ext cx="2543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0"/>
          <p:cNvSpPr/>
          <p:nvPr>
            <p:ph idx="2" type="pic"/>
          </p:nvPr>
        </p:nvSpPr>
        <p:spPr>
          <a:xfrm>
            <a:off x="4627800" y="506250"/>
            <a:ext cx="2736900" cy="192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1" name="Google Shape;1211;p70"/>
          <p:cNvSpPr/>
          <p:nvPr>
            <p:ph idx="3" type="pic"/>
          </p:nvPr>
        </p:nvSpPr>
        <p:spPr>
          <a:xfrm>
            <a:off x="4627800" y="2473068"/>
            <a:ext cx="2736900" cy="188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2" name="Google Shape;1212;p70"/>
          <p:cNvSpPr/>
          <p:nvPr>
            <p:ph idx="4" type="pic"/>
          </p:nvPr>
        </p:nvSpPr>
        <p:spPr>
          <a:xfrm>
            <a:off x="7421998" y="506251"/>
            <a:ext cx="1371900" cy="385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3" name="Google Shape;1213;p70"/>
          <p:cNvSpPr txBox="1"/>
          <p:nvPr>
            <p:ph idx="1" type="body"/>
          </p:nvPr>
        </p:nvSpPr>
        <p:spPr>
          <a:xfrm>
            <a:off x="424926" y="1703600"/>
            <a:ext cx="32412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4" name="Google Shape;1214;p70"/>
          <p:cNvSpPr txBox="1"/>
          <p:nvPr>
            <p:ph type="title"/>
          </p:nvPr>
        </p:nvSpPr>
        <p:spPr>
          <a:xfrm>
            <a:off x="424925" y="884250"/>
            <a:ext cx="32412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Photo grid">
  <p:cSld name="TITLE_3_1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8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8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8"/>
          <p:cNvSpPr/>
          <p:nvPr>
            <p:ph idx="7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"/>
          <p:cNvSpPr/>
          <p:nvPr>
            <p:ph idx="8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8"/>
          <p:cNvSpPr/>
          <p:nvPr>
            <p:ph idx="9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left">
  <p:cSld name="Placeholder 14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71"/>
          <p:cNvPicPr preferRelativeResize="0"/>
          <p:nvPr/>
        </p:nvPicPr>
        <p:blipFill rotWithShape="1">
          <a:blip r:embed="rId2">
            <a:alphaModFix/>
          </a:blip>
          <a:srcRect b="0" l="92733" r="-833" t="0"/>
          <a:stretch/>
        </p:blipFill>
        <p:spPr>
          <a:xfrm>
            <a:off x="6993600" y="-2225"/>
            <a:ext cx="740700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1"/>
          <p:cNvSpPr txBox="1"/>
          <p:nvPr/>
        </p:nvSpPr>
        <p:spPr>
          <a:xfrm>
            <a:off x="7717631" y="0"/>
            <a:ext cx="14265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1"/>
          <p:cNvSpPr/>
          <p:nvPr>
            <p:ph idx="2" type="pic"/>
          </p:nvPr>
        </p:nvSpPr>
        <p:spPr>
          <a:xfrm>
            <a:off x="5453775" y="429075"/>
            <a:ext cx="3265200" cy="4286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9" name="Google Shape;1219;p71"/>
          <p:cNvSpPr txBox="1"/>
          <p:nvPr>
            <p:ph idx="1" type="body"/>
          </p:nvPr>
        </p:nvSpPr>
        <p:spPr>
          <a:xfrm>
            <a:off x="845300" y="1748275"/>
            <a:ext cx="3349800" cy="30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0" name="Google Shape;1220;p71"/>
          <p:cNvSpPr txBox="1"/>
          <p:nvPr>
            <p:ph type="title"/>
          </p:nvPr>
        </p:nvSpPr>
        <p:spPr>
          <a:xfrm>
            <a:off x="845300" y="861400"/>
            <a:ext cx="2853900" cy="6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five column, left">
  <p:cSld name="Placeholder 22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72"/>
          <p:cNvSpPr txBox="1"/>
          <p:nvPr/>
        </p:nvSpPr>
        <p:spPr>
          <a:xfrm>
            <a:off x="229790" y="456009"/>
            <a:ext cx="7453200" cy="390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72"/>
          <p:cNvSpPr/>
          <p:nvPr>
            <p:ph idx="2" type="pic"/>
          </p:nvPr>
        </p:nvSpPr>
        <p:spPr>
          <a:xfrm>
            <a:off x="766822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5" name="Google Shape;1225;p72"/>
          <p:cNvSpPr/>
          <p:nvPr>
            <p:ph idx="3" type="pic"/>
          </p:nvPr>
        </p:nvSpPr>
        <p:spPr>
          <a:xfrm>
            <a:off x="619245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6" name="Google Shape;1226;p72"/>
          <p:cNvSpPr/>
          <p:nvPr>
            <p:ph idx="4" type="pic"/>
          </p:nvPr>
        </p:nvSpPr>
        <p:spPr>
          <a:xfrm>
            <a:off x="471667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7" name="Google Shape;1227;p72"/>
          <p:cNvSpPr/>
          <p:nvPr>
            <p:ph idx="5" type="pic"/>
          </p:nvPr>
        </p:nvSpPr>
        <p:spPr>
          <a:xfrm>
            <a:off x="324090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8" name="Google Shape;1228;p72"/>
          <p:cNvSpPr txBox="1"/>
          <p:nvPr>
            <p:ph idx="1" type="body"/>
          </p:nvPr>
        </p:nvSpPr>
        <p:spPr>
          <a:xfrm>
            <a:off x="563625" y="2321225"/>
            <a:ext cx="24159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9" name="Google Shape;1229;p72"/>
          <p:cNvSpPr txBox="1"/>
          <p:nvPr>
            <p:ph type="title"/>
          </p:nvPr>
        </p:nvSpPr>
        <p:spPr>
          <a:xfrm>
            <a:off x="548800" y="1349725"/>
            <a:ext cx="20616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3" name="Google Shape;123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7" name="Google Shape;123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gold">
  <p:cSld name="TITLE_2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maroon">
  <p:cSld name="TITLE_1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7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20688" y="263844"/>
            <a:ext cx="8308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925" y="884250"/>
            <a:ext cx="82944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465849" y="49355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</a:t>
            </a:r>
            <a:r>
              <a:rPr lang="en" sz="400">
                <a:solidFill>
                  <a:srgbClr val="B7B7B7"/>
                </a:solidFill>
              </a:rPr>
              <a:t>2 </a:t>
            </a:r>
            <a:r>
              <a:rPr b="0" i="0" lang="en" sz="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Arizona Board of Regents</a:t>
            </a:r>
            <a:endParaRPr b="0" i="0" sz="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60">
          <p15:clr>
            <a:srgbClr val="FF00FF"/>
          </p15:clr>
        </p15:guide>
        <p15:guide id="2" orient="horz" pos="3041">
          <p15:clr>
            <a:srgbClr val="FF00FF"/>
          </p15:clr>
        </p15:guide>
        <p15:guide id="3" orient="horz" pos="199">
          <p15:clr>
            <a:srgbClr val="FF00FF"/>
          </p15:clr>
        </p15:guide>
        <p15:guide id="4" pos="265">
          <p15:clr>
            <a:srgbClr val="FF00FF"/>
          </p15:clr>
        </p15:guide>
        <p15:guide id="5" pos="5480">
          <p15:clr>
            <a:srgbClr val="FF00FF"/>
          </p15:clr>
        </p15:guide>
        <p15:guide id="6" pos="2911">
          <p15:clr>
            <a:srgbClr val="FF00FF"/>
          </p15:clr>
        </p15:guide>
        <p15:guide id="7" orient="horz" pos="1620">
          <p15:clr>
            <a:srgbClr val="00FFFF"/>
          </p15:clr>
        </p15:guide>
        <p15:guide id="8" pos="5544">
          <p15:clr>
            <a:srgbClr val="FF00FF"/>
          </p15:clr>
        </p15:guide>
        <p15:guide id="9" pos="204">
          <p15:clr>
            <a:srgbClr val="FF00FF"/>
          </p15:clr>
        </p15:guide>
        <p15:guide id="10" pos="466">
          <p15:clr>
            <a:srgbClr val="FF00FF"/>
          </p15:clr>
        </p15:guide>
        <p15:guide id="11" pos="531">
          <p15:clr>
            <a:srgbClr val="FF00FF"/>
          </p15:clr>
        </p15:guide>
        <p15:guide id="12" pos="731">
          <p15:clr>
            <a:srgbClr val="FF00FF"/>
          </p15:clr>
        </p15:guide>
        <p15:guide id="13" pos="792">
          <p15:clr>
            <a:srgbClr val="FF00FF"/>
          </p15:clr>
        </p15:guide>
        <p15:guide id="14" pos="993">
          <p15:clr>
            <a:srgbClr val="FF00FF"/>
          </p15:clr>
        </p15:guide>
        <p15:guide id="15" pos="1059">
          <p15:clr>
            <a:srgbClr val="FF00FF"/>
          </p15:clr>
        </p15:guide>
        <p15:guide id="16" pos="1259">
          <p15:clr>
            <a:srgbClr val="FF00FF"/>
          </p15:clr>
        </p15:guide>
        <p15:guide id="17" pos="1319">
          <p15:clr>
            <a:srgbClr val="FF00FF"/>
          </p15:clr>
        </p15:guide>
        <p15:guide id="18" pos="1519">
          <p15:clr>
            <a:srgbClr val="FF00FF"/>
          </p15:clr>
        </p15:guide>
        <p15:guide id="19" pos="1584">
          <p15:clr>
            <a:srgbClr val="FF00FF"/>
          </p15:clr>
        </p15:guide>
        <p15:guide id="20" pos="1786">
          <p15:clr>
            <a:srgbClr val="FF00FF"/>
          </p15:clr>
        </p15:guide>
        <p15:guide id="21" pos="1849">
          <p15:clr>
            <a:srgbClr val="FF00FF"/>
          </p15:clr>
        </p15:guide>
        <p15:guide id="22" pos="2052">
          <p15:clr>
            <a:srgbClr val="FF00FF"/>
          </p15:clr>
        </p15:guide>
        <p15:guide id="23" pos="2114">
          <p15:clr>
            <a:srgbClr val="FF00FF"/>
          </p15:clr>
        </p15:guide>
        <p15:guide id="24" pos="2314">
          <p15:clr>
            <a:srgbClr val="FF00FF"/>
          </p15:clr>
        </p15:guide>
        <p15:guide id="25" pos="2379">
          <p15:clr>
            <a:srgbClr val="FF00FF"/>
          </p15:clr>
        </p15:guide>
        <p15:guide id="26" pos="2576">
          <p15:clr>
            <a:srgbClr val="FF00FF"/>
          </p15:clr>
        </p15:guide>
        <p15:guide id="27" pos="2644">
          <p15:clr>
            <a:srgbClr val="FF00FF"/>
          </p15:clr>
        </p15:guide>
        <p15:guide id="28" pos="2849">
          <p15:clr>
            <a:srgbClr val="FF00FF"/>
          </p15:clr>
        </p15:guide>
        <p15:guide id="29" pos="3113">
          <p15:clr>
            <a:srgbClr val="FF00FF"/>
          </p15:clr>
        </p15:guide>
        <p15:guide id="30" pos="3174">
          <p15:clr>
            <a:srgbClr val="FF00FF"/>
          </p15:clr>
        </p15:guide>
        <p15:guide id="31" pos="3377">
          <p15:clr>
            <a:srgbClr val="FF00FF"/>
          </p15:clr>
        </p15:guide>
        <p15:guide id="32" pos="3437">
          <p15:clr>
            <a:srgbClr val="FF00FF"/>
          </p15:clr>
        </p15:guide>
        <p15:guide id="33" pos="3641">
          <p15:clr>
            <a:srgbClr val="FF00FF"/>
          </p15:clr>
        </p15:guide>
        <p15:guide id="34" pos="3700">
          <p15:clr>
            <a:srgbClr val="FF00FF"/>
          </p15:clr>
        </p15:guide>
        <p15:guide id="35" pos="3904">
          <p15:clr>
            <a:srgbClr val="FF00FF"/>
          </p15:clr>
        </p15:guide>
        <p15:guide id="36" pos="3963">
          <p15:clr>
            <a:srgbClr val="FF00FF"/>
          </p15:clr>
        </p15:guide>
        <p15:guide id="37" pos="4162">
          <p15:clr>
            <a:srgbClr val="FF00FF"/>
          </p15:clr>
        </p15:guide>
        <p15:guide id="38" pos="4230">
          <p15:clr>
            <a:srgbClr val="FF00FF"/>
          </p15:clr>
        </p15:guide>
        <p15:guide id="39" pos="4429">
          <p15:clr>
            <a:srgbClr val="FF00FF"/>
          </p15:clr>
        </p15:guide>
        <p15:guide id="40" pos="4490">
          <p15:clr>
            <a:srgbClr val="FF00FF"/>
          </p15:clr>
        </p15:guide>
        <p15:guide id="41" pos="4695">
          <p15:clr>
            <a:srgbClr val="FF00FF"/>
          </p15:clr>
        </p15:guide>
        <p15:guide id="42" pos="4754">
          <p15:clr>
            <a:srgbClr val="FF00FF"/>
          </p15:clr>
        </p15:guide>
        <p15:guide id="43" pos="4953">
          <p15:clr>
            <a:srgbClr val="FF00FF"/>
          </p15:clr>
        </p15:guide>
        <p15:guide id="44" pos="5017">
          <p15:clr>
            <a:srgbClr val="FF00FF"/>
          </p15:clr>
        </p15:guide>
        <p15:guide id="45" pos="5220">
          <p15:clr>
            <a:srgbClr val="FF00FF"/>
          </p15:clr>
        </p15:guide>
        <p15:guide id="46" pos="5286">
          <p15:clr>
            <a:srgbClr val="FF00FF"/>
          </p15:clr>
        </p15:guide>
        <p15:guide id="47" pos="2880">
          <p15:clr>
            <a:srgbClr val="00FF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aqar-107/ASU-CSE-259-Prolo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wkhan17@asu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gprolog.org/" TargetMode="External"/><Relationship Id="rId4" Type="http://schemas.openxmlformats.org/officeDocument/2006/relationships/hyperlink" Target="http://www.gprolog.org/manual/gprolog.pdf" TargetMode="External"/><Relationship Id="rId5" Type="http://schemas.openxmlformats.org/officeDocument/2006/relationships/hyperlink" Target="https://www.cse.unsw.edu.au/~billw/dictionaries/prolog/" TargetMode="External"/><Relationship Id="rId6" Type="http://schemas.openxmlformats.org/officeDocument/2006/relationships/hyperlink" Target="https://www.tutorialspoint.com/prolog/index.htm" TargetMode="External"/><Relationship Id="rId7" Type="http://schemas.openxmlformats.org/officeDocument/2006/relationships/hyperlink" Target="https://www.youtube.com/watch?v=SykxWpFwMG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5"/>
          <p:cNvSpPr txBox="1"/>
          <p:nvPr>
            <p:ph idx="4294967295" type="ctrTitle"/>
          </p:nvPr>
        </p:nvSpPr>
        <p:spPr>
          <a:xfrm>
            <a:off x="473475" y="609725"/>
            <a:ext cx="8294100" cy="42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259 - Logic in Computer Science (Spring 2024)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Recitation-1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Waqar Hassan Khan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 example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302" name="Google Shape;1302;p84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03" name="Google Shape;1303;p84"/>
          <p:cNvSpPr txBox="1"/>
          <p:nvPr/>
        </p:nvSpPr>
        <p:spPr>
          <a:xfrm>
            <a:off x="739525" y="4063925"/>
            <a:ext cx="796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Suppose, we are in California. Which states can we visit from here? (We can travel if the states are adjacent)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04" name="Google Shape;13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600" y="808275"/>
            <a:ext cx="6625600" cy="285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5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Sample code for the example - Java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310" name="Google Shape;1310;p85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1" name="Google Shape;1311;p85"/>
          <p:cNvSpPr txBox="1"/>
          <p:nvPr/>
        </p:nvSpPr>
        <p:spPr>
          <a:xfrm>
            <a:off x="739525" y="4063925"/>
            <a:ext cx="796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12" name="Google Shape;13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25" y="889350"/>
            <a:ext cx="5832701" cy="430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86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Sample</a:t>
            </a:r>
            <a:r>
              <a:rPr lang="en"/>
              <a:t> code for the</a:t>
            </a:r>
            <a:r>
              <a:rPr lang="en"/>
              <a:t> example - Prolog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318" name="Google Shape;1318;p86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9" name="Google Shape;1319;p86"/>
          <p:cNvSpPr txBox="1"/>
          <p:nvPr/>
        </p:nvSpPr>
        <p:spPr>
          <a:xfrm>
            <a:off x="739525" y="4063925"/>
            <a:ext cx="796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20" name="Google Shape;13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991488"/>
            <a:ext cx="82962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6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Slides and Codes</a:t>
            </a:r>
            <a:endParaRPr/>
          </a:p>
        </p:txBody>
      </p:sp>
      <p:sp>
        <p:nvSpPr>
          <p:cNvPr id="1248" name="Google Shape;1248;p76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Slides and codes will be available in the Github repository -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https://github.com/Waqar-107/ASU-CSE-259-Prolog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7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How to contact with me</a:t>
            </a:r>
            <a:endParaRPr/>
          </a:p>
        </p:txBody>
      </p:sp>
      <p:sp>
        <p:nvSpPr>
          <p:cNvPr id="1254" name="Google Shape;1254;p77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Email: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wkhan17@asu.edu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Discord handle: Waqar_107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 check both frequently!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8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Prolog - resources</a:t>
            </a:r>
            <a:endParaRPr/>
          </a:p>
        </p:txBody>
      </p:sp>
      <p:sp>
        <p:nvSpPr>
          <p:cNvPr id="1260" name="Google Shape;1260;p78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Tool we will be using:</a:t>
            </a:r>
            <a:endParaRPr b="1"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GNU Prolog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Useful resources:</a:t>
            </a:r>
            <a:endParaRPr b="1"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GNU Prolog manual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The Prolog Dictionary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Prolog Tutorial - TutorialsPoint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Prolog Tutorial from YouTube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9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</a:t>
            </a:r>
            <a:r>
              <a:rPr lang="en"/>
              <a:t>nstallation - Windows</a:t>
            </a:r>
            <a:endParaRPr/>
          </a:p>
        </p:txBody>
      </p:sp>
      <p:sp>
        <p:nvSpPr>
          <p:cNvPr id="1266" name="Google Shape;1266;p79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67" name="Google Shape;12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1144927"/>
            <a:ext cx="4023451" cy="306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606" y="1144925"/>
            <a:ext cx="4046794" cy="30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0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Installation - Windows contd.</a:t>
            </a:r>
            <a:endParaRPr/>
          </a:p>
        </p:txBody>
      </p:sp>
      <p:sp>
        <p:nvSpPr>
          <p:cNvPr id="1274" name="Google Shape;1274;p80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75" name="Google Shape;12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25" y="1273500"/>
            <a:ext cx="4064350" cy="308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099" y="1273500"/>
            <a:ext cx="3994301" cy="3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81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Installation - Windows contd.</a:t>
            </a:r>
            <a:endParaRPr/>
          </a:p>
        </p:txBody>
      </p:sp>
      <p:sp>
        <p:nvSpPr>
          <p:cNvPr id="1282" name="Google Shape;1282;p81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83" name="Google Shape;12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75" y="1144925"/>
            <a:ext cx="7568375" cy="37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2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Installation - MACOS</a:t>
            </a:r>
            <a:endParaRPr/>
          </a:p>
        </p:txBody>
      </p:sp>
      <p:sp>
        <p:nvSpPr>
          <p:cNvPr id="1289" name="Google Shape;1289;p82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90" name="Google Shape;12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7" y="856325"/>
            <a:ext cx="7655424" cy="40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3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What is Prolog?</a:t>
            </a:r>
            <a:endParaRPr/>
          </a:p>
        </p:txBody>
      </p:sp>
      <p:sp>
        <p:nvSpPr>
          <p:cNvPr id="1296" name="Google Shape;1296;p83"/>
          <p:cNvSpPr txBox="1"/>
          <p:nvPr/>
        </p:nvSpPr>
        <p:spPr>
          <a:xfrm>
            <a:off x="459125" y="1144925"/>
            <a:ext cx="82407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Prolog is a </a:t>
            </a:r>
            <a:r>
              <a:rPr b="1" lang="en" sz="2000">
                <a:solidFill>
                  <a:schemeClr val="accent2"/>
                </a:solidFill>
              </a:rPr>
              <a:t>logic</a:t>
            </a:r>
            <a:r>
              <a:rPr b="1" lang="en" sz="2000">
                <a:solidFill>
                  <a:schemeClr val="accent2"/>
                </a:solidFill>
              </a:rPr>
              <a:t> programming language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Prolog is intended primarily as a </a:t>
            </a:r>
            <a:r>
              <a:rPr b="1" lang="en" sz="2000">
                <a:solidFill>
                  <a:schemeClr val="accent2"/>
                </a:solidFill>
              </a:rPr>
              <a:t>declarative programming language</a:t>
            </a:r>
            <a:endParaRPr b="1" sz="2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Declarative Programming Language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Declarative programming is when you write your code in such a way that it describes what you want to do, and not how you want to do it. It is left up to the compiler to figure out the how.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Example: SQL, Prolog (Obviously :D)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2 ASU Template Master (Official from the Hub)">
  <a:themeElements>
    <a:clrScheme name="ASU 2021 Color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